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304" r:id="rId8"/>
    <p:sldId id="311" r:id="rId9"/>
    <p:sldId id="321" r:id="rId10"/>
    <p:sldId id="322" r:id="rId11"/>
    <p:sldId id="323" r:id="rId12"/>
    <p:sldId id="324" r:id="rId13"/>
    <p:sldId id="316" r:id="rId14"/>
    <p:sldId id="317" r:id="rId15"/>
    <p:sldId id="258" r:id="rId16"/>
    <p:sldId id="259" r:id="rId17"/>
    <p:sldId id="262" r:id="rId18"/>
    <p:sldId id="260" r:id="rId19"/>
    <p:sldId id="325" r:id="rId20"/>
    <p:sldId id="261" r:id="rId21"/>
    <p:sldId id="326" r:id="rId22"/>
    <p:sldId id="263" r:id="rId23"/>
    <p:sldId id="264" r:id="rId24"/>
    <p:sldId id="265" r:id="rId25"/>
    <p:sldId id="266" r:id="rId26"/>
    <p:sldId id="267" r:id="rId27"/>
    <p:sldId id="268" r:id="rId28"/>
    <p:sldId id="269" r:id="rId29"/>
    <p:sldId id="270" r:id="rId30"/>
    <p:sldId id="271" r:id="rId31"/>
    <p:sldId id="272" r:id="rId32"/>
    <p:sldId id="305" r:id="rId33"/>
    <p:sldId id="273" r:id="rId34"/>
    <p:sldId id="274" r:id="rId35"/>
    <p:sldId id="275" r:id="rId36"/>
    <p:sldId id="276" r:id="rId37"/>
    <p:sldId id="277" r:id="rId38"/>
    <p:sldId id="278" r:id="rId39"/>
    <p:sldId id="279" r:id="rId40"/>
    <p:sldId id="280" r:id="rId41"/>
    <p:sldId id="281" r:id="rId42"/>
    <p:sldId id="299" r:id="rId43"/>
    <p:sldId id="283" r:id="rId44"/>
    <p:sldId id="284" r:id="rId45"/>
    <p:sldId id="285" r:id="rId46"/>
    <p:sldId id="320" r:id="rId47"/>
    <p:sldId id="306" r:id="rId48"/>
    <p:sldId id="286" r:id="rId49"/>
    <p:sldId id="288" r:id="rId50"/>
    <p:sldId id="291" r:id="rId51"/>
    <p:sldId id="307" r:id="rId52"/>
    <p:sldId id="309" r:id="rId53"/>
    <p:sldId id="310" r:id="rId54"/>
    <p:sldId id="308" r:id="rId55"/>
    <p:sldId id="293" r:id="rId56"/>
    <p:sldId id="292" r:id="rId57"/>
    <p:sldId id="289" r:id="rId58"/>
    <p:sldId id="295" r:id="rId59"/>
    <p:sldId id="294" r:id="rId60"/>
    <p:sldId id="296" r:id="rId61"/>
    <p:sldId id="300" r:id="rId62"/>
    <p:sldId id="297" r:id="rId63"/>
    <p:sldId id="298" r:id="rId64"/>
    <p:sldId id="301" r:id="rId65"/>
    <p:sldId id="302" r:id="rId66"/>
    <p:sldId id="303" r:id="rId67"/>
    <p:sldId id="290" r:id="rId6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843" autoAdjust="0"/>
    <p:restoredTop sz="96142" autoAdjust="0"/>
  </p:normalViewPr>
  <p:slideViewPr>
    <p:cSldViewPr snapToGrid="0">
      <p:cViewPr varScale="1">
        <p:scale>
          <a:sx n="52" d="100"/>
          <a:sy n="52" d="100"/>
        </p:scale>
        <p:origin x="-128" y="-256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5/21/15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5/21/15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smtClean="0"/>
              <a:t>/</a:t>
            </a:r>
            <a:r>
              <a:rPr lang="en-US" dirty="0" err="1" smtClean="0"/>
              <a:t>server.rb</a:t>
            </a:r>
            <a:endParaRPr lang="en-US"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a:t>/</a:t>
            </a:r>
            <a:r>
              <a:rPr lang="en-US" dirty="0" err="1"/>
              <a:t>server.rb</a:t>
            </a:r>
            <a:endParaRPr lang="en-US"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a:t>/</a:t>
            </a:r>
            <a:r>
              <a:rPr lang="en-US" dirty="0" err="1"/>
              <a:t>server.rb</a:t>
            </a:r>
            <a:endParaRPr lang="en-US"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a:t>/</a:t>
            </a:r>
            <a:r>
              <a:rPr lang="en-US" dirty="0" err="1"/>
              <a:t>server.rb</a:t>
            </a:r>
            <a:endParaRPr lang="en-US"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a:t>$ cd cookbooks/</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rmAutofit fontScale="70000" lnSpcReduction="20000"/>
          </a:bodyPr>
          <a:lstStyle/>
          <a:p>
            <a:r>
              <a:rPr lang="en-US" dirty="0" smtClean="0"/>
              <a:t>For the "workstation" cookbook:</a:t>
            </a:r>
          </a:p>
          <a:p>
            <a:endParaRPr lang="en-US" dirty="0" smtClean="0"/>
          </a:p>
          <a:p>
            <a:pPr marL="285750" indent="-285750">
              <a:buFont typeface="Wingdings" charset="2"/>
              <a:buChar char="q"/>
            </a:pPr>
            <a:r>
              <a:rPr lang="en-US" dirty="0" smtClean="0"/>
              <a:t>Use </a:t>
            </a:r>
            <a:r>
              <a:rPr lang="en-US" dirty="0" smtClean="0">
                <a:latin typeface="Inconsolata"/>
                <a:cs typeface="Inconsolata"/>
              </a:rPr>
              <a:t>chef generate </a:t>
            </a:r>
            <a:r>
              <a:rPr lang="en-US" dirty="0" smtClean="0"/>
              <a:t>to create a template named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Copy the source attribute from the file named "/</a:t>
            </a:r>
            <a:r>
              <a:rPr lang="en-US" dirty="0" err="1" smtClean="0"/>
              <a:t>etc</a:t>
            </a:r>
            <a:r>
              <a:rPr lang="en-US" dirty="0" smtClean="0"/>
              <a:t>/</a:t>
            </a:r>
            <a:r>
              <a:rPr lang="en-US" dirty="0" err="1" smtClean="0"/>
              <a:t>motd</a:t>
            </a:r>
            <a:r>
              <a:rPr lang="en-US" dirty="0" smtClean="0"/>
              <a:t>" into the template file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Remove a resource: </a:t>
            </a:r>
            <a:r>
              <a:rPr lang="en-US" dirty="0" smtClean="0">
                <a:latin typeface="Inconsolata"/>
                <a:cs typeface="Inconsolata"/>
              </a:rPr>
              <a:t>The file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a:t>
            </a:r>
          </a:p>
          <a:p>
            <a:pPr marL="285750" indent="-285750">
              <a:buFont typeface="Wingdings" charset="2"/>
              <a:buChar char="q"/>
            </a:pPr>
            <a:endParaRPr lang="en-US" dirty="0" smtClean="0"/>
          </a:p>
          <a:p>
            <a:pPr marL="285750" indent="-285750">
              <a:buFont typeface="Wingdings" charset="2"/>
              <a:buChar char="q"/>
            </a:pPr>
            <a:r>
              <a:rPr lang="en-US" dirty="0" smtClean="0"/>
              <a:t>Add a resource: </a:t>
            </a:r>
            <a:r>
              <a:rPr lang="en-US" dirty="0" smtClean="0">
                <a:latin typeface="Inconsolata"/>
                <a:cs typeface="Inconsolata"/>
              </a:rPr>
              <a:t>The template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 is created with the source "</a:t>
            </a:r>
            <a:r>
              <a:rPr lang="en-US" dirty="0" err="1" smtClean="0">
                <a:latin typeface="Inconsolata"/>
                <a:cs typeface="Inconsolata"/>
              </a:rPr>
              <a:t>motd.erb</a:t>
            </a:r>
            <a:r>
              <a:rPr lang="en-US" dirty="0" smtClean="0">
                <a:latin typeface="Inconsolata"/>
                <a:cs typeface="Inconsolata"/>
              </a:rPr>
              <a:t>", mode "0644", user "root", and group "root".</a:t>
            </a:r>
          </a:p>
          <a:p>
            <a:endParaRPr lang="en-US" dirty="0" smtClean="0"/>
          </a:p>
          <a:p>
            <a:pPr marL="285750" indent="-285750">
              <a:buFont typeface="Wingdings" charset="2"/>
              <a:buChar char="q"/>
            </a:pPr>
            <a:endParaRPr lang="en-US"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cookbooks/workstation/templates/default/</a:t>
            </a:r>
            <a:r>
              <a:rPr lang="en-US" dirty="0" err="1" smtClean="0"/>
              <a:t>motd.erb</a:t>
            </a:r>
            <a:endParaRPr lang="en-US"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cookbooks/workstation/templates/default/</a:t>
            </a:r>
            <a:r>
              <a:rPr lang="en-US" dirty="0" err="1" smtClean="0"/>
              <a:t>motd.erb</a:t>
            </a:r>
            <a:endParaRPr lang="en-US"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setup.rb</a:t>
            </a:r>
            <a:endParaRPr lang="en-US"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setup.rb</a:t>
            </a:r>
            <a:endParaRPr lang="en-US"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"workstation"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"workstation"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10758</TotalTime>
  <Words>3318</Words>
  <Application>Microsoft Macintosh PowerPoint</Application>
  <PresentationFormat>Custom</PresentationFormat>
  <Paragraphs>398</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1455</cp:revision>
  <cp:lastPrinted>2015-02-07T23:49:10Z</cp:lastPrinted>
  <dcterms:created xsi:type="dcterms:W3CDTF">2012-09-13T17:36:07Z</dcterms:created>
  <dcterms:modified xsi:type="dcterms:W3CDTF">2015-05-21T04:30:01Z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